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4" r:id="rId10"/>
    <p:sldId id="267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009"/>
    <p:restoredTop sz="94697"/>
  </p:normalViewPr>
  <p:slideViewPr>
    <p:cSldViewPr snapToGrid="0" snapToObjects="1">
      <p:cViewPr varScale="1">
        <p:scale>
          <a:sx n="98" d="100"/>
          <a:sy n="98" d="100"/>
        </p:scale>
        <p:origin x="208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57415-EB42-5B41-8D5E-46E250CE3146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853BFA-8950-5D41-9493-155A2D60BD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7193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853BFA-8950-5D41-9493-155A2D60BDB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852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255AE2-E6CC-004D-A2DE-AF175A3FC3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C1948C-FFFB-DE44-BEF5-EC591625E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74C1295-9029-D242-A2B1-55A01AEE4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4EB9F6-033C-9F41-9AF1-B1FA6ACC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0ED8F0-CC01-CA43-A329-338A45486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4358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087345-3B4E-C04D-925E-065EF48F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5816C34-FFB6-3841-AFAC-3A1F69C9F8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867CE13-D7C4-B547-AA70-856F1EE54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A66F78-4FFB-E943-87C3-A1E8293AF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24BA74-2BD2-6C4F-86A0-37019B508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1972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E2D6A34-1217-5849-B9FB-A835F7594D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22DFDBA-BC49-4541-95C4-158D6BA2F3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65C40C-3820-3049-9725-2ADF8C881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9AC29B-4EED-3448-BE9C-77705B252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4F6F741-4DCB-994D-901D-3CFCBD734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3311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E12B1C-C434-9341-B602-0A494F52C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96092D5-42EA-A049-9566-A0009F0C1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795ACD5-384E-6240-A31B-5EAF229BA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580559-189E-B648-B725-7C89B2E94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DCAD63-7A44-F545-B456-4C13EA8F1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2463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EA4502-A72F-324C-90EE-B44936D6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D83CBC8-E9A8-8145-BECA-1F105481E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7F0C2DA-0132-6546-88E9-A47497CCA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BFF071-CE83-E74A-8DD2-005142BD3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E293DF-39CB-4C48-ADAC-2336CE21B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588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51E9F2-7193-2047-8D6D-268A2AF66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E600EB-1BA4-9A47-AE4F-47DC0773D8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B25F5E6-CD06-A54D-9DD1-73E48DE35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A63C32B-5EAA-DB40-93FB-7B1EB4AB1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B827013-E33C-5745-8023-E68838168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7D04AA9-2D31-C84D-8A91-85210DA2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449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5961B8-9C7B-5A42-A8A9-997764DF1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6FF84BE-89FC-6143-9F27-E2DC42031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2E084C1-6DE2-DC49-AB69-400BF1D3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786E478-2965-584C-B72C-2130206B2F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816BE6C-F9B7-3347-9B04-29709CFE4B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C2D3021-B5C3-0248-BBAD-4D1ADC0E9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DB7BBE6-0A64-DB48-957E-EF19C1A90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EA1797B-2FF4-C647-8BCB-FC352E0B5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3344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C71BB6-972B-034B-9AAA-0789297B8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8F4CBEB-C5E9-FF49-B127-2882C78D2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E63AC54-2327-4941-B508-0B11512B8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5536DEC-C971-DB46-A0E8-B66C60D96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0251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62D601A-1E25-B54D-B1F2-6613BABCA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F65D282-0EB2-3E4F-9552-A6188A033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5CCFF67-2499-E44C-835D-201E5BEC6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3610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BC7157-C316-D34D-82FF-C29BF3049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25EF1AF-EFCE-6643-85B2-78174899F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986F2CC-EB80-E548-9AD9-33E5BB515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44AE50D-BACA-8440-AB40-0BF8B70DC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52E4022-6E59-934E-BBEE-6A992FFCA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F098804-044B-964F-90C9-AFF2ED845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9910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5BF9AD-D362-F841-9260-8667B637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9F1157C-B075-DE43-B639-510C2A38EE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355626C-650B-D248-AEE9-03325306BE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2AF9FC4-9749-C544-924A-FD6AEE29A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3734E9A-2927-2343-8E26-85D2728B9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2EAA754-C64A-F149-8991-376FD0A96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6416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7DDB6F9-3142-E44F-B830-5EDE56FF5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B10EDD-61A8-3D40-9CD6-E70E6F3E4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F4A7DE-2D6B-8445-8B7C-6128DDFEA3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CC25A-CAE3-5446-A4CE-19C316B45461}" type="datetimeFigureOut">
              <a:rPr lang="fr-FR" smtClean="0"/>
              <a:t>01/12/2018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EE8FB-23E0-7846-B305-5F755188B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951907-01B8-2A42-A6EA-9D263582CA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A4A1D-CC2A-DE4E-BE0F-6C4F50BE69A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7266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7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D41A1-8D3B-A34B-90C6-7567CFEC3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367F89-25F0-824F-87B6-1243E3939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336CB1-B278-2C40-8B42-CB7B33A68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B1BAD80-DC87-9740-83E0-6113B71C6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443" y="1334806"/>
            <a:ext cx="3024512" cy="254059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C5628288-78FB-BC47-AEF5-0DDAE072EB0E}"/>
              </a:ext>
            </a:extLst>
          </p:cNvPr>
          <p:cNvSpPr txBox="1"/>
          <p:nvPr/>
        </p:nvSpPr>
        <p:spPr>
          <a:xfrm>
            <a:off x="4330933" y="4151099"/>
            <a:ext cx="35301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Reddit</a:t>
            </a:r>
            <a:r>
              <a:rPr lang="fr-FR" sz="4800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Lite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B5F02F-9A15-B440-AF4F-A7BD94EFE048}"/>
              </a:ext>
            </a:extLst>
          </p:cNvPr>
          <p:cNvSpPr txBox="1"/>
          <p:nvPr/>
        </p:nvSpPr>
        <p:spPr>
          <a:xfrm>
            <a:off x="176749" y="6278602"/>
            <a:ext cx="3852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Joseph Pereniguez 18129119 - leader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04EB8A4-DCEF-B442-909A-0B26198D445D}"/>
              </a:ext>
            </a:extLst>
          </p:cNvPr>
          <p:cNvSpPr txBox="1"/>
          <p:nvPr/>
        </p:nvSpPr>
        <p:spPr>
          <a:xfrm>
            <a:off x="8930224" y="6278602"/>
            <a:ext cx="3123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Alexandre </a:t>
            </a:r>
            <a:r>
              <a:rPr lang="fr-FR" dirty="0" err="1">
                <a:solidFill>
                  <a:schemeClr val="bg1"/>
                </a:solidFill>
              </a:rPr>
              <a:t>Thauvin</a:t>
            </a:r>
            <a:r>
              <a:rPr lang="fr-FR" dirty="0">
                <a:solidFill>
                  <a:schemeClr val="bg1"/>
                </a:solidFill>
              </a:rPr>
              <a:t> 18129014</a:t>
            </a:r>
          </a:p>
        </p:txBody>
      </p:sp>
    </p:spTree>
    <p:extLst>
      <p:ext uri="{BB962C8B-B14F-4D97-AF65-F5344CB8AC3E}">
        <p14:creationId xmlns:p14="http://schemas.microsoft.com/office/powerpoint/2010/main" val="741921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D41A1-8D3B-A34B-90C6-7567CFEC3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367F89-25F0-824F-87B6-1243E3939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336CB1-B278-2C40-8B42-CB7B33A68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4DF59C0B-F4E2-C647-9EA7-08ACE4E50E73}"/>
              </a:ext>
            </a:extLst>
          </p:cNvPr>
          <p:cNvSpPr txBox="1"/>
          <p:nvPr/>
        </p:nvSpPr>
        <p:spPr>
          <a:xfrm>
            <a:off x="4750919" y="238016"/>
            <a:ext cx="2690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Reddit</a:t>
            </a:r>
            <a:r>
              <a:rPr lang="fr-FR" sz="3600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Lite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FB4CAC3-A7F6-3A46-B44F-9BEFAB6AE484}"/>
              </a:ext>
            </a:extLst>
          </p:cNvPr>
          <p:cNvSpPr txBox="1"/>
          <p:nvPr/>
        </p:nvSpPr>
        <p:spPr>
          <a:xfrm>
            <a:off x="5118263" y="3094206"/>
            <a:ext cx="40784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>
                <a:solidFill>
                  <a:schemeClr val="bg1"/>
                </a:solidFill>
              </a:rPr>
              <a:t>THANKS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5924170-B633-1349-83BD-DE2072F20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526" y="2495896"/>
            <a:ext cx="2220117" cy="1864898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3F533EB8-AD4D-4E4B-9CD2-EB98583B8EFB}"/>
              </a:ext>
            </a:extLst>
          </p:cNvPr>
          <p:cNvSpPr txBox="1"/>
          <p:nvPr/>
        </p:nvSpPr>
        <p:spPr>
          <a:xfrm>
            <a:off x="2842706" y="6332637"/>
            <a:ext cx="6506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</a:rPr>
              <a:t>Our </a:t>
            </a:r>
            <a:r>
              <a:rPr lang="fr-FR" u="sng" dirty="0" err="1">
                <a:solidFill>
                  <a:schemeClr val="bg1"/>
                </a:solidFill>
              </a:rPr>
              <a:t>project</a:t>
            </a:r>
            <a:r>
              <a:rPr lang="fr-FR" u="sng" dirty="0">
                <a:solidFill>
                  <a:schemeClr val="bg1"/>
                </a:solidFill>
              </a:rPr>
              <a:t> : </a:t>
            </a:r>
            <a:r>
              <a:rPr lang="fr-FR" dirty="0">
                <a:solidFill>
                  <a:schemeClr val="bg1"/>
                </a:solidFill>
              </a:rPr>
              <a:t>https://</a:t>
            </a:r>
            <a:r>
              <a:rPr lang="fr-FR" dirty="0" err="1">
                <a:solidFill>
                  <a:schemeClr val="bg1"/>
                </a:solidFill>
              </a:rPr>
              <a:t>github.com</a:t>
            </a:r>
            <a:r>
              <a:rPr lang="fr-FR" dirty="0">
                <a:solidFill>
                  <a:schemeClr val="bg1"/>
                </a:solidFill>
              </a:rPr>
              <a:t>/</a:t>
            </a:r>
            <a:r>
              <a:rPr lang="fr-FR" dirty="0" err="1">
                <a:solidFill>
                  <a:schemeClr val="bg1"/>
                </a:solidFill>
              </a:rPr>
              <a:t>alexandre-thauvin</a:t>
            </a:r>
            <a:r>
              <a:rPr lang="fr-FR" dirty="0">
                <a:solidFill>
                  <a:schemeClr val="bg1"/>
                </a:solidFill>
              </a:rPr>
              <a:t>/</a:t>
            </a:r>
            <a:r>
              <a:rPr lang="fr-FR" dirty="0" err="1">
                <a:solidFill>
                  <a:schemeClr val="bg1"/>
                </a:solidFill>
              </a:rPr>
              <a:t>reddit_pulling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355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D41A1-8D3B-A34B-90C6-7567CFEC3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367F89-25F0-824F-87B6-1243E3939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336CB1-B278-2C40-8B42-CB7B33A68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AECB94A-8A2A-4442-B39A-4F734EB6C8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2" t="7213" r="26048" b="39453"/>
          <a:stretch/>
        </p:blipFill>
        <p:spPr>
          <a:xfrm>
            <a:off x="543431" y="1852241"/>
            <a:ext cx="7572890" cy="349959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4DF59C0B-F4E2-C647-9EA7-08ACE4E50E73}"/>
              </a:ext>
            </a:extLst>
          </p:cNvPr>
          <p:cNvSpPr txBox="1"/>
          <p:nvPr/>
        </p:nvSpPr>
        <p:spPr>
          <a:xfrm>
            <a:off x="4750919" y="238016"/>
            <a:ext cx="2690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Reddit</a:t>
            </a:r>
            <a:r>
              <a:rPr lang="fr-FR" sz="3600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Lite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4F41FA1-B61D-2245-A61C-67A39575B8E1}"/>
              </a:ext>
            </a:extLst>
          </p:cNvPr>
          <p:cNvSpPr txBox="1"/>
          <p:nvPr/>
        </p:nvSpPr>
        <p:spPr>
          <a:xfrm>
            <a:off x="8659752" y="1852241"/>
            <a:ext cx="30353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- </a:t>
            </a:r>
            <a:r>
              <a:rPr lang="fr-FR" dirty="0" err="1">
                <a:solidFill>
                  <a:schemeClr val="bg1"/>
                </a:solidFill>
              </a:rPr>
              <a:t>Uninteresting</a:t>
            </a:r>
            <a:r>
              <a:rPr lang="fr-FR" dirty="0">
                <a:solidFill>
                  <a:schemeClr val="bg1"/>
                </a:solidFill>
              </a:rPr>
              <a:t> content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- </a:t>
            </a:r>
            <a:r>
              <a:rPr lang="fr-FR" dirty="0" err="1">
                <a:solidFill>
                  <a:schemeClr val="bg1"/>
                </a:solidFill>
              </a:rPr>
              <a:t>Unwanted</a:t>
            </a:r>
            <a:r>
              <a:rPr lang="fr-FR" dirty="0">
                <a:solidFill>
                  <a:schemeClr val="bg1"/>
                </a:solidFill>
              </a:rPr>
              <a:t> content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- </a:t>
            </a:r>
            <a:r>
              <a:rPr lang="fr-FR" dirty="0" err="1">
                <a:solidFill>
                  <a:schemeClr val="bg1"/>
                </a:solidFill>
              </a:rPr>
              <a:t>Too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much</a:t>
            </a:r>
            <a:r>
              <a:rPr lang="fr-FR" dirty="0">
                <a:solidFill>
                  <a:schemeClr val="bg1"/>
                </a:solidFill>
              </a:rPr>
              <a:t> information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B233371-4A0A-CB4C-AD97-A32B8C9F0339}"/>
              </a:ext>
            </a:extLst>
          </p:cNvPr>
          <p:cNvSpPr txBox="1"/>
          <p:nvPr/>
        </p:nvSpPr>
        <p:spPr>
          <a:xfrm>
            <a:off x="8632876" y="3872547"/>
            <a:ext cx="33834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- The user </a:t>
            </a:r>
            <a:r>
              <a:rPr lang="fr-FR" dirty="0" err="1">
                <a:solidFill>
                  <a:schemeClr val="bg1"/>
                </a:solidFill>
              </a:rPr>
              <a:t>choose</a:t>
            </a:r>
            <a:r>
              <a:rPr lang="fr-FR" dirty="0">
                <a:solidFill>
                  <a:schemeClr val="bg1"/>
                </a:solidFill>
              </a:rPr>
              <a:t> the topic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- </a:t>
            </a:r>
            <a:r>
              <a:rPr lang="fr-FR" dirty="0" err="1">
                <a:solidFill>
                  <a:schemeClr val="bg1"/>
                </a:solidFill>
              </a:rPr>
              <a:t>Only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wanted</a:t>
            </a:r>
            <a:r>
              <a:rPr lang="fr-FR" dirty="0">
                <a:solidFill>
                  <a:schemeClr val="bg1"/>
                </a:solidFill>
              </a:rPr>
              <a:t> content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- </a:t>
            </a:r>
            <a:r>
              <a:rPr lang="fr-FR" dirty="0" err="1">
                <a:solidFill>
                  <a:schemeClr val="bg1"/>
                </a:solidFill>
              </a:rPr>
              <a:t>Only</a:t>
            </a:r>
            <a:r>
              <a:rPr lang="fr-FR" dirty="0">
                <a:solidFill>
                  <a:schemeClr val="bg1"/>
                </a:solidFill>
              </a:rPr>
              <a:t>  </a:t>
            </a:r>
            <a:r>
              <a:rPr lang="fr-FR" dirty="0" err="1">
                <a:solidFill>
                  <a:schemeClr val="bg1"/>
                </a:solidFill>
              </a:rPr>
              <a:t>wanted</a:t>
            </a:r>
            <a:r>
              <a:rPr lang="fr-FR" dirty="0">
                <a:solidFill>
                  <a:schemeClr val="bg1"/>
                </a:solidFill>
              </a:rPr>
              <a:t> information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F023022-4823-4844-9C4E-2840291C7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5575" y="434663"/>
            <a:ext cx="6334750" cy="633475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5F1F902-BD82-7745-B89C-0851952427B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61" t="237" r="1139"/>
          <a:stretch/>
        </p:blipFill>
        <p:spPr>
          <a:xfrm>
            <a:off x="8901876" y="1033368"/>
            <a:ext cx="2342148" cy="513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85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D41A1-8D3B-A34B-90C6-7567CFEC3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367F89-25F0-824F-87B6-1243E3939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336CB1-B278-2C40-8B42-CB7B33A68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4DF59C0B-F4E2-C647-9EA7-08ACE4E50E73}"/>
              </a:ext>
            </a:extLst>
          </p:cNvPr>
          <p:cNvSpPr txBox="1"/>
          <p:nvPr/>
        </p:nvSpPr>
        <p:spPr>
          <a:xfrm>
            <a:off x="4750919" y="238016"/>
            <a:ext cx="2690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Reddit</a:t>
            </a:r>
            <a:r>
              <a:rPr lang="fr-FR" sz="3600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Lite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F1E9F70-24C9-5E46-B8B6-FE411008B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206" y="1433674"/>
            <a:ext cx="1880122" cy="371095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FB58120-F99E-C346-98B0-1E7808BC7E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4437" y="1444655"/>
            <a:ext cx="1856095" cy="368427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11697E7-C1E4-FA4A-84C5-4887F874A2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0641" y="1433674"/>
            <a:ext cx="1884165" cy="368427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6843144-DBCF-7F47-90A6-160F0D3180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8641" y="1433674"/>
            <a:ext cx="1873361" cy="368427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68EF87CB-E0A3-064F-8B44-F8C0BD3A87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9944" y="1438394"/>
            <a:ext cx="1853559" cy="3679557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DDD80C67-2BF9-2849-B8A7-CED6DADECE18}"/>
              </a:ext>
            </a:extLst>
          </p:cNvPr>
          <p:cNvSpPr txBox="1"/>
          <p:nvPr/>
        </p:nvSpPr>
        <p:spPr>
          <a:xfrm>
            <a:off x="492498" y="5534799"/>
            <a:ext cx="1871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chemeClr val="bg1"/>
                </a:solidFill>
              </a:rPr>
              <a:t>Sign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Into</a:t>
            </a:r>
            <a:r>
              <a:rPr lang="fr-FR" dirty="0">
                <a:solidFill>
                  <a:schemeClr val="bg1"/>
                </a:solidFill>
              </a:rPr>
              <a:t> the </a:t>
            </a:r>
            <a:r>
              <a:rPr lang="fr-FR" dirty="0" err="1">
                <a:solidFill>
                  <a:schemeClr val="bg1"/>
                </a:solidFill>
              </a:rPr>
              <a:t>app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156A8867-4216-FA48-ACDA-A53CAFCA545F}"/>
              </a:ext>
            </a:extLst>
          </p:cNvPr>
          <p:cNvSpPr txBox="1"/>
          <p:nvPr/>
        </p:nvSpPr>
        <p:spPr>
          <a:xfrm>
            <a:off x="2898702" y="5257800"/>
            <a:ext cx="1871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Or </a:t>
            </a:r>
            <a:r>
              <a:rPr lang="fr-FR" dirty="0" err="1">
                <a:solidFill>
                  <a:schemeClr val="bg1"/>
                </a:solidFill>
              </a:rPr>
              <a:t>signup</a:t>
            </a:r>
            <a:r>
              <a:rPr lang="fr-FR" dirty="0">
                <a:solidFill>
                  <a:schemeClr val="bg1"/>
                </a:solidFill>
              </a:rPr>
              <a:t> if the user has not </a:t>
            </a:r>
            <a:r>
              <a:rPr lang="fr-FR" dirty="0" err="1">
                <a:solidFill>
                  <a:schemeClr val="bg1"/>
                </a:solidFill>
              </a:rPr>
              <a:t>register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yet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827E023-7B39-AA47-82A1-E021E1B8249B}"/>
              </a:ext>
            </a:extLst>
          </p:cNvPr>
          <p:cNvSpPr txBox="1"/>
          <p:nvPr/>
        </p:nvSpPr>
        <p:spPr>
          <a:xfrm>
            <a:off x="5166820" y="5257800"/>
            <a:ext cx="21918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Access to the user </a:t>
            </a:r>
            <a:r>
              <a:rPr lang="fr-FR" dirty="0" err="1">
                <a:solidFill>
                  <a:schemeClr val="bg1"/>
                </a:solidFill>
              </a:rPr>
              <a:t>account</a:t>
            </a:r>
            <a:r>
              <a:rPr lang="fr-FR" dirty="0">
                <a:solidFill>
                  <a:schemeClr val="bg1"/>
                </a:solidFill>
              </a:rPr>
              <a:t> and update the informations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78CE5DD7-7748-434C-8DF5-8CB9D7956556}"/>
              </a:ext>
            </a:extLst>
          </p:cNvPr>
          <p:cNvSpPr txBox="1"/>
          <p:nvPr/>
        </p:nvSpPr>
        <p:spPr>
          <a:xfrm>
            <a:off x="7681673" y="5257800"/>
            <a:ext cx="1871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>
                <a:solidFill>
                  <a:schemeClr val="bg1"/>
                </a:solidFill>
              </a:rPr>
              <a:t>Search</a:t>
            </a:r>
            <a:r>
              <a:rPr lang="fr-FR" dirty="0">
                <a:solidFill>
                  <a:schemeClr val="bg1"/>
                </a:solidFill>
              </a:rPr>
              <a:t> articles by topic </a:t>
            </a:r>
            <a:r>
              <a:rPr lang="fr-FR" dirty="0" err="1">
                <a:solidFill>
                  <a:schemeClr val="bg1"/>
                </a:solidFill>
              </a:rPr>
              <a:t>that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interests</a:t>
            </a:r>
            <a:r>
              <a:rPr lang="fr-FR" dirty="0">
                <a:solidFill>
                  <a:schemeClr val="bg1"/>
                </a:solidFill>
              </a:rPr>
              <a:t> the user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66A3398-C193-5E42-AA57-5A78D5A4C08D}"/>
              </a:ext>
            </a:extLst>
          </p:cNvPr>
          <p:cNvSpPr txBox="1"/>
          <p:nvPr/>
        </p:nvSpPr>
        <p:spPr>
          <a:xfrm>
            <a:off x="10048641" y="5392519"/>
            <a:ext cx="1871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Read articles </a:t>
            </a:r>
            <a:r>
              <a:rPr lang="fr-FR" dirty="0" err="1">
                <a:solidFill>
                  <a:schemeClr val="bg1"/>
                </a:solidFill>
              </a:rPr>
              <a:t>that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interests</a:t>
            </a:r>
            <a:r>
              <a:rPr lang="fr-FR" dirty="0">
                <a:solidFill>
                  <a:schemeClr val="bg1"/>
                </a:solidFill>
              </a:rPr>
              <a:t> the user</a:t>
            </a:r>
          </a:p>
        </p:txBody>
      </p:sp>
    </p:spTree>
    <p:extLst>
      <p:ext uri="{BB962C8B-B14F-4D97-AF65-F5344CB8AC3E}">
        <p14:creationId xmlns:p14="http://schemas.microsoft.com/office/powerpoint/2010/main" val="2241538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D41A1-8D3B-A34B-90C6-7567CFEC3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367F89-25F0-824F-87B6-1243E3939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336CB1-B278-2C40-8B42-CB7B33A68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4DF59C0B-F4E2-C647-9EA7-08ACE4E50E73}"/>
              </a:ext>
            </a:extLst>
          </p:cNvPr>
          <p:cNvSpPr txBox="1"/>
          <p:nvPr/>
        </p:nvSpPr>
        <p:spPr>
          <a:xfrm>
            <a:off x="4750919" y="238016"/>
            <a:ext cx="2690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Reddit</a:t>
            </a:r>
            <a:r>
              <a:rPr lang="fr-FR" sz="3600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Lite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FB4CAC3-A7F6-3A46-B44F-9BEFAB6AE484}"/>
              </a:ext>
            </a:extLst>
          </p:cNvPr>
          <p:cNvSpPr txBox="1"/>
          <p:nvPr/>
        </p:nvSpPr>
        <p:spPr>
          <a:xfrm>
            <a:off x="4557655" y="2967335"/>
            <a:ext cx="3076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01164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D41A1-8D3B-A34B-90C6-7567CFEC3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367F89-25F0-824F-87B6-1243E3939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336CB1-B278-2C40-8B42-CB7B33A68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13"/>
            <a:ext cx="12192000" cy="68580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4DF59C0B-F4E2-C647-9EA7-08ACE4E50E73}"/>
              </a:ext>
            </a:extLst>
          </p:cNvPr>
          <p:cNvSpPr txBox="1"/>
          <p:nvPr/>
        </p:nvSpPr>
        <p:spPr>
          <a:xfrm>
            <a:off x="4750919" y="238016"/>
            <a:ext cx="2690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Reddit</a:t>
            </a:r>
            <a:r>
              <a:rPr lang="fr-FR" sz="3600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Lite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85A7113-AB02-BE4E-B42F-F111AE54377F}"/>
              </a:ext>
            </a:extLst>
          </p:cNvPr>
          <p:cNvSpPr txBox="1"/>
          <p:nvPr/>
        </p:nvSpPr>
        <p:spPr>
          <a:xfrm>
            <a:off x="1132884" y="1122363"/>
            <a:ext cx="5148558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u="sng" dirty="0" err="1">
                <a:solidFill>
                  <a:schemeClr val="bg1"/>
                </a:solidFill>
              </a:rPr>
              <a:t>MainViewController</a:t>
            </a:r>
            <a:r>
              <a:rPr lang="fr-FR" sz="2000" u="sng" dirty="0">
                <a:solidFill>
                  <a:schemeClr val="bg1"/>
                </a:solidFill>
              </a:rPr>
              <a:t>: </a:t>
            </a:r>
            <a:r>
              <a:rPr lang="fr-FR" sz="2000" u="sng" dirty="0" err="1">
                <a:solidFill>
                  <a:schemeClr val="bg1"/>
                </a:solidFill>
              </a:rPr>
              <a:t>UIViewController</a:t>
            </a:r>
            <a:endParaRPr lang="fr-FR" sz="2000" u="sng" dirty="0">
              <a:solidFill>
                <a:schemeClr val="bg1"/>
              </a:solidFill>
            </a:endParaRPr>
          </a:p>
          <a:p>
            <a:endParaRPr lang="fr-FR" sz="24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UIButton</a:t>
            </a:r>
            <a:r>
              <a:rPr lang="fr-FR" dirty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r>
              <a:rPr lang="fr-FR" u="sng" dirty="0" err="1">
                <a:solidFill>
                  <a:schemeClr val="bg1"/>
                </a:solidFill>
              </a:rPr>
              <a:t>LoginViewController</a:t>
            </a:r>
            <a:r>
              <a:rPr lang="fr-FR" u="sng" dirty="0">
                <a:solidFill>
                  <a:schemeClr val="bg1"/>
                </a:solidFill>
              </a:rPr>
              <a:t>: </a:t>
            </a:r>
            <a:r>
              <a:rPr lang="fr-FR" u="sng" dirty="0" err="1">
                <a:solidFill>
                  <a:schemeClr val="bg1"/>
                </a:solidFill>
              </a:rPr>
              <a:t>UIViewController</a:t>
            </a:r>
            <a:endParaRPr lang="fr-FR" u="sng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UITextField</a:t>
            </a: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UIButton</a:t>
            </a: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r>
              <a:rPr lang="fr-FR" u="sng" dirty="0" err="1">
                <a:solidFill>
                  <a:schemeClr val="bg1"/>
                </a:solidFill>
              </a:rPr>
              <a:t>SignupViewController</a:t>
            </a:r>
            <a:r>
              <a:rPr lang="fr-FR" u="sng" dirty="0">
                <a:solidFill>
                  <a:schemeClr val="bg1"/>
                </a:solidFill>
              </a:rPr>
              <a:t>: </a:t>
            </a:r>
            <a:r>
              <a:rPr lang="fr-FR" u="sng" dirty="0" err="1">
                <a:solidFill>
                  <a:schemeClr val="bg1"/>
                </a:solidFill>
              </a:rPr>
              <a:t>UIViewController</a:t>
            </a:r>
            <a:r>
              <a:rPr lang="fr-FR" u="sng" dirty="0">
                <a:solidFill>
                  <a:schemeClr val="bg1"/>
                </a:solidFill>
              </a:rPr>
              <a:t> 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UITextField</a:t>
            </a: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UIButton</a:t>
            </a: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r>
              <a:rPr lang="fr-FR" u="sng" dirty="0" err="1">
                <a:solidFill>
                  <a:schemeClr val="bg1"/>
                </a:solidFill>
              </a:rPr>
              <a:t>RedditViewController</a:t>
            </a:r>
            <a:r>
              <a:rPr lang="fr-FR" u="sng" dirty="0">
                <a:solidFill>
                  <a:schemeClr val="bg1"/>
                </a:solidFill>
              </a:rPr>
              <a:t>: </a:t>
            </a:r>
            <a:r>
              <a:rPr lang="fr-FR" u="sng" dirty="0" err="1">
                <a:solidFill>
                  <a:schemeClr val="bg1"/>
                </a:solidFill>
              </a:rPr>
              <a:t>UIViewController</a:t>
            </a:r>
            <a:endParaRPr lang="fr-FR" u="sng" dirty="0">
              <a:solidFill>
                <a:schemeClr val="bg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UISearchBar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UITableView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UIButton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C112EB2D-E28F-1844-9EA3-DC327EDBEF32}"/>
              </a:ext>
            </a:extLst>
          </p:cNvPr>
          <p:cNvSpPr txBox="1"/>
          <p:nvPr/>
        </p:nvSpPr>
        <p:spPr>
          <a:xfrm>
            <a:off x="6281442" y="1122363"/>
            <a:ext cx="5148558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u="sng" dirty="0" err="1">
                <a:solidFill>
                  <a:schemeClr val="bg1"/>
                </a:solidFill>
              </a:rPr>
              <a:t>ProfileViewController</a:t>
            </a:r>
            <a:r>
              <a:rPr lang="fr-FR" sz="2000" u="sng" dirty="0">
                <a:solidFill>
                  <a:schemeClr val="bg1"/>
                </a:solidFill>
              </a:rPr>
              <a:t>: </a:t>
            </a:r>
            <a:r>
              <a:rPr lang="fr-FR" sz="2000" u="sng" dirty="0" err="1">
                <a:solidFill>
                  <a:schemeClr val="bg1"/>
                </a:solidFill>
              </a:rPr>
              <a:t>UIViewController</a:t>
            </a:r>
            <a:r>
              <a:rPr lang="fr-FR" sz="2000" u="sng" dirty="0">
                <a:solidFill>
                  <a:schemeClr val="bg1"/>
                </a:solidFill>
              </a:rPr>
              <a:t>, </a:t>
            </a:r>
            <a:r>
              <a:rPr lang="fr-FR" sz="2000" u="sng" dirty="0" err="1">
                <a:solidFill>
                  <a:schemeClr val="bg1"/>
                </a:solidFill>
              </a:rPr>
              <a:t>UIImagePickerControllerDelegate</a:t>
            </a:r>
            <a:r>
              <a:rPr lang="fr-FR" sz="2000" u="sng" dirty="0">
                <a:solidFill>
                  <a:schemeClr val="bg1"/>
                </a:solidFill>
              </a:rPr>
              <a:t>, </a:t>
            </a:r>
            <a:r>
              <a:rPr lang="fr-FR" sz="2000" u="sng" dirty="0" err="1">
                <a:solidFill>
                  <a:schemeClr val="bg1"/>
                </a:solidFill>
              </a:rPr>
              <a:t>UINavigationControllerDelegate</a:t>
            </a:r>
            <a:endParaRPr lang="fr-FR" sz="2000" u="sng" dirty="0">
              <a:solidFill>
                <a:schemeClr val="bg1"/>
              </a:solidFill>
            </a:endParaRPr>
          </a:p>
          <a:p>
            <a:endParaRPr lang="fr-FR" sz="24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UILabel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UIButton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UIImage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r>
              <a:rPr lang="fr-FR" sz="2000" u="sng" dirty="0" err="1">
                <a:solidFill>
                  <a:schemeClr val="bg1"/>
                </a:solidFill>
              </a:rPr>
              <a:t>PostCell</a:t>
            </a:r>
            <a:r>
              <a:rPr lang="fr-FR" sz="2000" u="sng" dirty="0">
                <a:solidFill>
                  <a:schemeClr val="bg1"/>
                </a:solidFill>
              </a:rPr>
              <a:t>: </a:t>
            </a:r>
            <a:r>
              <a:rPr lang="fr-FR" sz="2000" u="sng" dirty="0" err="1">
                <a:solidFill>
                  <a:schemeClr val="bg1"/>
                </a:solidFill>
              </a:rPr>
              <a:t>UITableViewCell</a:t>
            </a:r>
            <a:endParaRPr lang="fr-FR" sz="2000" u="sng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UILabel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sz="2000" u="sng" dirty="0" err="1">
                <a:solidFill>
                  <a:schemeClr val="bg1"/>
                </a:solidFill>
              </a:rPr>
              <a:t>WebVC</a:t>
            </a:r>
            <a:r>
              <a:rPr lang="fr-FR" sz="2000" u="sng" dirty="0">
                <a:solidFill>
                  <a:schemeClr val="bg1"/>
                </a:solidFill>
              </a:rPr>
              <a:t>: </a:t>
            </a:r>
            <a:r>
              <a:rPr lang="fr-FR" sz="2000" u="sng" dirty="0" err="1">
                <a:solidFill>
                  <a:schemeClr val="bg1"/>
                </a:solidFill>
              </a:rPr>
              <a:t>UIViewController</a:t>
            </a:r>
            <a:endParaRPr lang="fr-FR" sz="2000" u="sng" dirty="0">
              <a:solidFill>
                <a:schemeClr val="bg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fr-FR" dirty="0" err="1">
                <a:solidFill>
                  <a:schemeClr val="bg1"/>
                </a:solidFill>
              </a:rPr>
              <a:t>WKWebView</a:t>
            </a:r>
            <a:endParaRPr lang="fr-FR" u="sng" dirty="0">
              <a:solidFill>
                <a:schemeClr val="bg1"/>
              </a:solidFill>
            </a:endParaRP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23158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D41A1-8D3B-A34B-90C6-7567CFEC3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367F89-25F0-824F-87B6-1243E3939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336CB1-B278-2C40-8B42-CB7B33A68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4DF59C0B-F4E2-C647-9EA7-08ACE4E50E73}"/>
              </a:ext>
            </a:extLst>
          </p:cNvPr>
          <p:cNvSpPr txBox="1"/>
          <p:nvPr/>
        </p:nvSpPr>
        <p:spPr>
          <a:xfrm>
            <a:off x="4750919" y="238016"/>
            <a:ext cx="2690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Reddit</a:t>
            </a:r>
            <a:r>
              <a:rPr lang="fr-FR" sz="3600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Lite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BEC400-0280-E54F-8247-D299ED941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99" y="1213392"/>
            <a:ext cx="10668000" cy="492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460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D41A1-8D3B-A34B-90C6-7567CFEC3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367F89-25F0-824F-87B6-1243E3939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336CB1-B278-2C40-8B42-CB7B33A68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4DF59C0B-F4E2-C647-9EA7-08ACE4E50E73}"/>
              </a:ext>
            </a:extLst>
          </p:cNvPr>
          <p:cNvSpPr txBox="1"/>
          <p:nvPr/>
        </p:nvSpPr>
        <p:spPr>
          <a:xfrm>
            <a:off x="4750919" y="238016"/>
            <a:ext cx="2690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Reddit</a:t>
            </a:r>
            <a:r>
              <a:rPr lang="fr-FR" sz="3600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Lite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B18DDA3-2A48-9145-94D2-459BDA7B3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488" y="1551938"/>
            <a:ext cx="1690501" cy="333668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1272236-5962-154A-B53F-2067D3BF1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1542" y="1576695"/>
            <a:ext cx="1668509" cy="33119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3C86128-4FD7-F844-A038-E90C66E5BD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5922" y="5833972"/>
            <a:ext cx="3726443" cy="70802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50A3F74F-631A-FA43-BDEE-07732A78AE66}"/>
              </a:ext>
            </a:extLst>
          </p:cNvPr>
          <p:cNvSpPr txBox="1"/>
          <p:nvPr/>
        </p:nvSpPr>
        <p:spPr>
          <a:xfrm>
            <a:off x="174844" y="6350040"/>
            <a:ext cx="3123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Alexandre </a:t>
            </a:r>
            <a:r>
              <a:rPr lang="fr-FR" dirty="0" err="1">
                <a:solidFill>
                  <a:schemeClr val="bg1"/>
                </a:solidFill>
              </a:rPr>
              <a:t>Thauvin</a:t>
            </a:r>
            <a:r>
              <a:rPr lang="fr-FR" dirty="0">
                <a:solidFill>
                  <a:schemeClr val="bg1"/>
                </a:solidFill>
              </a:rPr>
              <a:t> 18129014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3A64C7A-995F-6B4A-975E-CD6B8F74D28F}"/>
              </a:ext>
            </a:extLst>
          </p:cNvPr>
          <p:cNvSpPr txBox="1"/>
          <p:nvPr/>
        </p:nvSpPr>
        <p:spPr>
          <a:xfrm>
            <a:off x="1046929" y="5364268"/>
            <a:ext cx="2603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err="1">
                <a:solidFill>
                  <a:schemeClr val="bg1"/>
                </a:solidFill>
              </a:rPr>
              <a:t>Sign</a:t>
            </a:r>
            <a:r>
              <a:rPr lang="fr-FR" sz="2800" dirty="0">
                <a:solidFill>
                  <a:schemeClr val="bg1"/>
                </a:solidFill>
              </a:rPr>
              <a:t> In &amp; </a:t>
            </a:r>
            <a:r>
              <a:rPr lang="fr-FR" sz="2800" dirty="0" err="1">
                <a:solidFill>
                  <a:schemeClr val="bg1"/>
                </a:solidFill>
              </a:rPr>
              <a:t>Sign</a:t>
            </a:r>
            <a:r>
              <a:rPr lang="fr-FR" sz="2800" dirty="0">
                <a:solidFill>
                  <a:schemeClr val="bg1"/>
                </a:solidFill>
              </a:rPr>
              <a:t> up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FF3C38E1-D5B4-3D45-BA32-C3CB1BA3FAC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313" t="24655" r="28512" b="32625"/>
          <a:stretch/>
        </p:blipFill>
        <p:spPr>
          <a:xfrm>
            <a:off x="5685229" y="1772351"/>
            <a:ext cx="5507830" cy="2865768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DC28A9B7-99C3-9744-B4C1-6265059F240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34" t="4515" r="52867" b="6605"/>
          <a:stretch/>
        </p:blipFill>
        <p:spPr>
          <a:xfrm>
            <a:off x="6682961" y="2606009"/>
            <a:ext cx="3514732" cy="3094209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2E0121C6-51AD-8447-911F-5E87F303131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434" t="9262" r="3474" b="6163"/>
          <a:stretch/>
        </p:blipFill>
        <p:spPr>
          <a:xfrm>
            <a:off x="5434150" y="1048747"/>
            <a:ext cx="5995850" cy="1399346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122F711F-348B-F74E-AF85-2525180A19B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485"/>
          <a:stretch/>
        </p:blipFill>
        <p:spPr>
          <a:xfrm>
            <a:off x="4579994" y="1546973"/>
            <a:ext cx="7094518" cy="3316523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C8E2C605-2F8B-2945-A325-A5E92914641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155" r="3245"/>
          <a:stretch/>
        </p:blipFill>
        <p:spPr>
          <a:xfrm>
            <a:off x="4722616" y="1880647"/>
            <a:ext cx="6809274" cy="270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250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D41A1-8D3B-A34B-90C6-7567CFEC3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367F89-25F0-824F-87B6-1243E3939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336CB1-B278-2C40-8B42-CB7B33A68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4DF59C0B-F4E2-C647-9EA7-08ACE4E50E73}"/>
              </a:ext>
            </a:extLst>
          </p:cNvPr>
          <p:cNvSpPr txBox="1"/>
          <p:nvPr/>
        </p:nvSpPr>
        <p:spPr>
          <a:xfrm>
            <a:off x="4750919" y="238016"/>
            <a:ext cx="2690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Reddit</a:t>
            </a:r>
            <a:r>
              <a:rPr lang="fr-FR" sz="3600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Lite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A946169-A1DC-6A42-A336-9F9156A8F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24" y="1589790"/>
            <a:ext cx="1668367" cy="331192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D27E7391-6884-8F43-8538-477817D98F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615" y="1589052"/>
            <a:ext cx="1684405" cy="3312664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AAF8ACCA-360A-2446-9730-D9670EE837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4287" y="2496084"/>
            <a:ext cx="5003800" cy="1498600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619F3D55-C8F4-8248-BAAB-0C5F51878038}"/>
              </a:ext>
            </a:extLst>
          </p:cNvPr>
          <p:cNvSpPr txBox="1"/>
          <p:nvPr/>
        </p:nvSpPr>
        <p:spPr>
          <a:xfrm>
            <a:off x="226328" y="6306840"/>
            <a:ext cx="29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Joseph Pereniguez 18129119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B0DCF28B-C49F-4043-A409-AAF2D1A856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8514" y="1309868"/>
            <a:ext cx="6315345" cy="4562761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BF019E63-8AA8-924A-8785-624378BB07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5356" y="2496084"/>
            <a:ext cx="5801659" cy="17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428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D41A1-8D3B-A34B-90C6-7567CFEC3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367F89-25F0-824F-87B6-1243E3939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336CB1-B278-2C40-8B42-CB7B33A68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4DF59C0B-F4E2-C647-9EA7-08ACE4E50E73}"/>
              </a:ext>
            </a:extLst>
          </p:cNvPr>
          <p:cNvSpPr txBox="1"/>
          <p:nvPr/>
        </p:nvSpPr>
        <p:spPr>
          <a:xfrm>
            <a:off x="4750919" y="238016"/>
            <a:ext cx="2690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Reddit</a:t>
            </a:r>
            <a:r>
              <a:rPr lang="fr-FR" sz="3600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Lite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5166C5E-5215-B24B-8500-E776EE8E7635}"/>
              </a:ext>
            </a:extLst>
          </p:cNvPr>
          <p:cNvSpPr txBox="1"/>
          <p:nvPr/>
        </p:nvSpPr>
        <p:spPr>
          <a:xfrm>
            <a:off x="174843" y="6350040"/>
            <a:ext cx="6059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Alexandre </a:t>
            </a:r>
            <a:r>
              <a:rPr lang="fr-FR" dirty="0" err="1">
                <a:solidFill>
                  <a:schemeClr val="bg1"/>
                </a:solidFill>
              </a:rPr>
              <a:t>Thauvin</a:t>
            </a:r>
            <a:r>
              <a:rPr lang="fr-FR" dirty="0">
                <a:solidFill>
                  <a:schemeClr val="bg1"/>
                </a:solidFill>
              </a:rPr>
              <a:t> 18129014 / Joseph Pereniguez 18129119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7A23499-1009-6243-B62C-D1C91E9E4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22" y="1432162"/>
            <a:ext cx="1782620" cy="348571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15AB4A8-6FE6-264D-8AC9-5D1A66263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8542" y="1341994"/>
            <a:ext cx="6284851" cy="401312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5A8CD35-CCAD-034A-BD06-7562D51919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5667" y="1879270"/>
            <a:ext cx="6070600" cy="247650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77C3F26-C628-CC41-AF7A-D6508B5A61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6399" y="2365291"/>
            <a:ext cx="6329136" cy="182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95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161</Words>
  <Application>Microsoft Macintosh PowerPoint</Application>
  <PresentationFormat>Grand écran</PresentationFormat>
  <Paragraphs>67</Paragraphs>
  <Slides>10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HGMaruGothicMPRO</vt:lpstr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joseph pereniguez</dc:creator>
  <cp:lastModifiedBy>joseph pereniguez</cp:lastModifiedBy>
  <cp:revision>26</cp:revision>
  <dcterms:created xsi:type="dcterms:W3CDTF">2018-11-28T13:29:43Z</dcterms:created>
  <dcterms:modified xsi:type="dcterms:W3CDTF">2018-12-01T06:40:42Z</dcterms:modified>
</cp:coreProperties>
</file>

<file path=docProps/thumbnail.jpeg>
</file>